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3" r:id="rId6"/>
    <p:sldId id="284" r:id="rId7"/>
    <p:sldId id="260" r:id="rId8"/>
    <p:sldId id="264" r:id="rId9"/>
    <p:sldId id="265" r:id="rId10"/>
    <p:sldId id="266" r:id="rId11"/>
    <p:sldId id="267" r:id="rId12"/>
    <p:sldId id="261" r:id="rId13"/>
    <p:sldId id="269" r:id="rId14"/>
    <p:sldId id="270" r:id="rId15"/>
    <p:sldId id="271" r:id="rId16"/>
    <p:sldId id="283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68" r:id="rId29"/>
    <p:sldId id="286" r:id="rId30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54" autoAdjust="0"/>
    <p:restoredTop sz="94660"/>
  </p:normalViewPr>
  <p:slideViewPr>
    <p:cSldViewPr>
      <p:cViewPr varScale="1">
        <p:scale>
          <a:sx n="88" d="100"/>
          <a:sy n="88" d="100"/>
        </p:scale>
        <p:origin x="595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727E0-91CD-444A-9422-F7C958AFCEAC}" type="datetimeFigureOut">
              <a:rPr lang="de-DE" smtClean="0"/>
              <a:t>27.06.2018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2E85D3-9689-46B2-AC40-54BC9C0C9E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65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Würde </a:t>
            </a:r>
            <a:r>
              <a:rPr lang="de-DE" dirty="0" err="1" smtClean="0"/>
              <a:t>vlt</a:t>
            </a:r>
            <a:r>
              <a:rPr lang="de-DE" baseline="0" dirty="0" smtClean="0"/>
              <a:t> unter allgemeines sowas wie </a:t>
            </a:r>
            <a:r>
              <a:rPr lang="de-DE" baseline="0" dirty="0" err="1" smtClean="0"/>
              <a:t>ideen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findung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organisation</a:t>
            </a:r>
            <a:r>
              <a:rPr lang="de-DE" baseline="0" dirty="0" smtClean="0"/>
              <a:t> des </a:t>
            </a:r>
            <a:r>
              <a:rPr lang="de-DE" baseline="0" dirty="0" err="1" smtClean="0"/>
              <a:t>projekts</a:t>
            </a:r>
            <a:r>
              <a:rPr lang="de-DE" baseline="0" dirty="0" smtClean="0"/>
              <a:t> packen… keine Ahnung ob das sinnvoll ist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E85D3-9689-46B2-AC40-54BC9C0C9EE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9513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Bisschen Hintergrundwissen + Bilder dazu als </a:t>
            </a:r>
            <a:r>
              <a:rPr lang="de-DE" dirty="0" err="1" smtClean="0"/>
              <a:t>einleitung</a:t>
            </a:r>
            <a:r>
              <a:rPr lang="de-DE" dirty="0" smtClean="0"/>
              <a:t>?!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E85D3-9689-46B2-AC40-54BC9C0C9EE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7266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DE0CE-4CFD-4B43-9818-2D49E9011334}" type="datetimeFigureOut">
              <a:rPr lang="de-DE" smtClean="0"/>
              <a:t>27.06.2018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625AF-8EA7-45E9-B91C-921CE9E21B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1612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DE0CE-4CFD-4B43-9818-2D49E9011334}" type="datetimeFigureOut">
              <a:rPr lang="de-DE" smtClean="0"/>
              <a:t>27.06.2018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625AF-8EA7-45E9-B91C-921CE9E21B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0155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DE0CE-4CFD-4B43-9818-2D49E9011334}" type="datetimeFigureOut">
              <a:rPr lang="de-DE" smtClean="0"/>
              <a:t>27.06.2018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625AF-8EA7-45E9-B91C-921CE9E21B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79439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17649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54530" y="3765449"/>
            <a:ext cx="5449871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DE0CE-4CFD-4B43-9818-2D49E9011334}" type="datetimeFigureOut">
              <a:rPr lang="de-DE" smtClean="0"/>
              <a:t>27.06.2018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625AF-8EA7-45E9-B91C-921CE9E21B57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extBox 8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3187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DE0CE-4CFD-4B43-9818-2D49E9011334}" type="datetimeFigureOut">
              <a:rPr lang="de-DE" smtClean="0"/>
              <a:t>27.06.2018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625AF-8EA7-45E9-B91C-921CE9E21B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25835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DE0CE-4CFD-4B43-9818-2D49E9011334}" type="datetimeFigureOut">
              <a:rPr lang="de-DE" smtClean="0"/>
              <a:t>27.06.2018</a:t>
            </a:fld>
            <a:endParaRPr lang="de-D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625AF-8EA7-45E9-B91C-921CE9E21B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23291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DE0CE-4CFD-4B43-9818-2D49E9011334}" type="datetimeFigureOut">
              <a:rPr lang="de-DE" smtClean="0"/>
              <a:t>27.06.2018</a:t>
            </a:fld>
            <a:endParaRPr lang="de-D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625AF-8EA7-45E9-B91C-921CE9E21B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49592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DE0CE-4CFD-4B43-9818-2D49E9011334}" type="datetimeFigureOut">
              <a:rPr lang="de-DE" smtClean="0"/>
              <a:t>27.06.2018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625AF-8EA7-45E9-B91C-921CE9E21B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17153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DE0CE-4CFD-4B43-9818-2D49E9011334}" type="datetimeFigureOut">
              <a:rPr lang="de-DE" smtClean="0"/>
              <a:t>27.06.2018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625AF-8EA7-45E9-B91C-921CE9E21B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782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DE0CE-4CFD-4B43-9818-2D49E9011334}" type="datetimeFigureOut">
              <a:rPr lang="de-DE" smtClean="0"/>
              <a:t>27.06.2018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625AF-8EA7-45E9-B91C-921CE9E21B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191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DE0CE-4CFD-4B43-9818-2D49E9011334}" type="datetimeFigureOut">
              <a:rPr lang="de-DE" smtClean="0"/>
              <a:t>27.06.2018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625AF-8EA7-45E9-B91C-921CE9E21B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8737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DE0CE-4CFD-4B43-9818-2D49E9011334}" type="datetimeFigureOut">
              <a:rPr lang="de-DE" smtClean="0"/>
              <a:t>27.06.2018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625AF-8EA7-45E9-B91C-921CE9E21B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277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DE0CE-4CFD-4B43-9818-2D49E9011334}" type="datetimeFigureOut">
              <a:rPr lang="de-DE" smtClean="0"/>
              <a:t>27.06.2018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625AF-8EA7-45E9-B91C-921CE9E21B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7484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DE0CE-4CFD-4B43-9818-2D49E9011334}" type="datetimeFigureOut">
              <a:rPr lang="de-DE" smtClean="0"/>
              <a:t>27.06.2018</a:t>
            </a:fld>
            <a:endParaRPr lang="de-DE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625AF-8EA7-45E9-B91C-921CE9E21B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6230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DE0CE-4CFD-4B43-9818-2D49E9011334}" type="datetimeFigureOut">
              <a:rPr lang="de-DE" smtClean="0"/>
              <a:t>27.06.2018</a:t>
            </a:fld>
            <a:endParaRPr lang="de-DE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625AF-8EA7-45E9-B91C-921CE9E21B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73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DE0CE-4CFD-4B43-9818-2D49E9011334}" type="datetimeFigureOut">
              <a:rPr lang="de-DE" smtClean="0"/>
              <a:t>27.06.2018</a:t>
            </a:fld>
            <a:endParaRPr lang="de-DE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625AF-8EA7-45E9-B91C-921CE9E21B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9974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DE0CE-4CFD-4B43-9818-2D49E9011334}" type="datetimeFigureOut">
              <a:rPr lang="de-DE" smtClean="0"/>
              <a:t>27.06.2018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625AF-8EA7-45E9-B91C-921CE9E21B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37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73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66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1000"/>
                </a:schemeClr>
              </a:gs>
              <a:gs pos="75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8000"/>
                </a:schemeClr>
              </a:gs>
              <a:gs pos="72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BBDE0CE-4CFD-4B43-9818-2D49E9011334}" type="datetimeFigureOut">
              <a:rPr lang="de-DE" smtClean="0"/>
              <a:t>27.06.2018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8625AF-8EA7-45E9-B91C-921CE9E21B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605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5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3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Bienendrohne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Von tim </a:t>
            </a:r>
            <a:r>
              <a:rPr lang="de-DE" dirty="0" err="1" smtClean="0"/>
              <a:t>köhler</a:t>
            </a:r>
            <a:r>
              <a:rPr lang="de-DE" dirty="0" smtClean="0"/>
              <a:t>, </a:t>
            </a:r>
            <a:r>
              <a:rPr lang="de-DE" dirty="0" err="1" smtClean="0"/>
              <a:t>julian</a:t>
            </a:r>
            <a:r>
              <a:rPr lang="de-DE" dirty="0" smtClean="0"/>
              <a:t> </a:t>
            </a:r>
            <a:r>
              <a:rPr lang="de-DE" dirty="0" err="1" smtClean="0"/>
              <a:t>fürholzer</a:t>
            </a:r>
            <a:r>
              <a:rPr lang="de-DE" dirty="0"/>
              <a:t> </a:t>
            </a:r>
            <a:r>
              <a:rPr lang="de-DE" dirty="0" smtClean="0"/>
              <a:t>und </a:t>
            </a:r>
            <a:r>
              <a:rPr lang="de-DE" dirty="0" err="1" smtClean="0"/>
              <a:t>claus</a:t>
            </a:r>
            <a:r>
              <a:rPr lang="de-DE" dirty="0" smtClean="0"/>
              <a:t> </a:t>
            </a:r>
            <a:r>
              <a:rPr lang="de-DE" dirty="0" err="1" smtClean="0"/>
              <a:t>lucca</a:t>
            </a:r>
            <a:r>
              <a:rPr lang="de-DE" dirty="0" smtClean="0"/>
              <a:t> </a:t>
            </a:r>
            <a:r>
              <a:rPr lang="de-DE" dirty="0" err="1" smtClean="0"/>
              <a:t>clausen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58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Lagensteuerung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10" y="2276872"/>
            <a:ext cx="8108231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6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Basisstation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5" y="2060848"/>
            <a:ext cx="8203301" cy="259228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88033"/>
            <a:ext cx="1080120" cy="94563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4005064"/>
            <a:ext cx="1080120" cy="94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89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Software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700808"/>
            <a:ext cx="7058025" cy="1628775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55576" y="3717032"/>
            <a:ext cx="29523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Geradehalten der Drohne</a:t>
            </a:r>
          </a:p>
          <a:p>
            <a:r>
              <a:rPr lang="de-DE" dirty="0" smtClean="0"/>
              <a:t>Flugrichtung -&gt; Motorengeschwindigkeiten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3923928" y="3717032"/>
            <a:ext cx="15121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Kommunikation mit Basis</a:t>
            </a:r>
          </a:p>
          <a:p>
            <a:r>
              <a:rPr lang="de-DE" dirty="0" smtClean="0"/>
              <a:t>Auswerten von Bildern</a:t>
            </a:r>
          </a:p>
          <a:p>
            <a:r>
              <a:rPr lang="de-DE" dirty="0" smtClean="0"/>
              <a:t>Errechnen der Flugroute</a:t>
            </a:r>
          </a:p>
          <a:p>
            <a:r>
              <a:rPr lang="de-DE" dirty="0" smtClean="0"/>
              <a:t>Kontrolle des Fluges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6012160" y="3645024"/>
            <a:ext cx="21602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Passive Kontrolle</a:t>
            </a:r>
          </a:p>
          <a:p>
            <a:r>
              <a:rPr lang="de-DE" dirty="0" smtClean="0"/>
              <a:t>Anzeigen </a:t>
            </a:r>
            <a:r>
              <a:rPr lang="de-DE" dirty="0"/>
              <a:t>von Fluginformationen</a:t>
            </a:r>
          </a:p>
          <a:p>
            <a:endParaRPr lang="de-DE" dirty="0" smtClean="0"/>
          </a:p>
          <a:p>
            <a:r>
              <a:rPr lang="de-DE" dirty="0" smtClean="0"/>
              <a:t>Notlandungen</a:t>
            </a:r>
          </a:p>
          <a:p>
            <a:r>
              <a:rPr lang="de-DE" dirty="0" smtClean="0"/>
              <a:t>Manuelle Steuerung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654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524786" y="1484784"/>
            <a:ext cx="1495002" cy="512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Lagensteuerung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800"/>
            <a:ext cx="9144000" cy="431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27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 rot="16200000">
            <a:off x="-2503897" y="351769"/>
            <a:ext cx="7055380" cy="1400530"/>
          </a:xfrm>
        </p:spPr>
        <p:txBody>
          <a:bodyPr/>
          <a:lstStyle/>
          <a:p>
            <a:r>
              <a:rPr lang="de-DE" dirty="0" smtClean="0"/>
              <a:t>Flugsteuerung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0"/>
            <a:ext cx="5762521" cy="6858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5892898"/>
            <a:ext cx="1080120" cy="94563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908720"/>
            <a:ext cx="504056" cy="44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6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Basisstation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36" y="1853248"/>
            <a:ext cx="6552728" cy="4045813"/>
          </a:xfrm>
        </p:spPr>
      </p:pic>
    </p:spTree>
    <p:extLst>
      <p:ext uri="{BB962C8B-B14F-4D97-AF65-F5344CB8AC3E}">
        <p14:creationId xmlns:p14="http://schemas.microsoft.com/office/powerpoint/2010/main" val="139778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Bildergalerie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Die Entwicklung des Projekts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716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 Verbindung mit Pfeil 5"/>
          <p:cNvCxnSpPr/>
          <p:nvPr/>
        </p:nvCxnSpPr>
        <p:spPr>
          <a:xfrm>
            <a:off x="395536" y="5733256"/>
            <a:ext cx="79928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/>
          <p:cNvSpPr/>
          <p:nvPr/>
        </p:nvSpPr>
        <p:spPr>
          <a:xfrm>
            <a:off x="507423" y="566124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1" name="Objekt 10"/>
          <p:cNvGraphicFramePr>
            <a:graphicFrameLocks noChangeAspect="1"/>
          </p:cNvGraphicFramePr>
          <p:nvPr>
            <p:extLst/>
          </p:nvPr>
        </p:nvGraphicFramePr>
        <p:xfrm>
          <a:off x="1187624" y="476672"/>
          <a:ext cx="6526671" cy="46218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Acrobat Document" r:id="rId3" imgW="8420036" imgH="5962378" progId="AcroExch.Document.DC">
                  <p:embed/>
                </p:oleObj>
              </mc:Choice>
              <mc:Fallback>
                <p:oleObj name="Acrobat Document" r:id="rId3" imgW="8420036" imgH="5962378" progId="AcroExch.Document.DC">
                  <p:embed/>
                  <p:pic>
                    <p:nvPicPr>
                      <p:cNvPr id="11" name="Objekt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87624" y="476672"/>
                        <a:ext cx="6526671" cy="46218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feld 11"/>
          <p:cNvSpPr txBox="1"/>
          <p:nvPr/>
        </p:nvSpPr>
        <p:spPr>
          <a:xfrm>
            <a:off x="107504" y="5949280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09.11.2017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36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 Verbindung mit Pfeil 5"/>
          <p:cNvCxnSpPr/>
          <p:nvPr/>
        </p:nvCxnSpPr>
        <p:spPr>
          <a:xfrm>
            <a:off x="395536" y="5733256"/>
            <a:ext cx="79928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/>
          <p:cNvSpPr/>
          <p:nvPr/>
        </p:nvSpPr>
        <p:spPr>
          <a:xfrm>
            <a:off x="755576" y="566124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539552" y="5949280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02.12.2017</a:t>
            </a:r>
            <a:endParaRPr lang="de-DE" dirty="0"/>
          </a:p>
        </p:txBody>
      </p:sp>
      <p:pic>
        <p:nvPicPr>
          <p:cNvPr id="1026" name="Picture 2" descr="C:\Users\Julia\Desktop\Bilder für Zeitstrahl\2017-12-02 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547410"/>
            <a:ext cx="5383856" cy="464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16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 Verbindung mit Pfeil 5"/>
          <p:cNvCxnSpPr/>
          <p:nvPr/>
        </p:nvCxnSpPr>
        <p:spPr>
          <a:xfrm>
            <a:off x="395536" y="5733256"/>
            <a:ext cx="79928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/>
          <p:cNvSpPr/>
          <p:nvPr/>
        </p:nvSpPr>
        <p:spPr>
          <a:xfrm>
            <a:off x="1115616" y="566124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539552" y="590774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08.12.2017</a:t>
            </a:r>
            <a:endParaRPr lang="de-DE" dirty="0"/>
          </a:p>
        </p:txBody>
      </p:sp>
      <p:pic>
        <p:nvPicPr>
          <p:cNvPr id="2050" name="Picture 2" descr="C:\Users\Julia\Desktop\Bilder für Zeitstrahl\2017-12-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341" y="260648"/>
            <a:ext cx="5508612" cy="468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93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Gliederung	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Vorstellung</a:t>
            </a:r>
          </a:p>
          <a:p>
            <a:r>
              <a:rPr lang="de-DE" dirty="0" smtClean="0"/>
              <a:t>Hintergrund und Ziel</a:t>
            </a:r>
          </a:p>
          <a:p>
            <a:r>
              <a:rPr lang="de-DE" dirty="0" smtClean="0"/>
              <a:t>Hardware</a:t>
            </a:r>
          </a:p>
          <a:p>
            <a:r>
              <a:rPr lang="de-DE" dirty="0" smtClean="0"/>
              <a:t>Software</a:t>
            </a:r>
          </a:p>
          <a:p>
            <a:r>
              <a:rPr lang="de-DE" dirty="0" smtClean="0"/>
              <a:t>Finanzierung</a:t>
            </a:r>
          </a:p>
          <a:p>
            <a:r>
              <a:rPr lang="de-DE" dirty="0" smtClean="0"/>
              <a:t>Bildergalerie – Fortschritt</a:t>
            </a:r>
          </a:p>
          <a:p>
            <a:r>
              <a:rPr lang="de-DE" smtClean="0"/>
              <a:t>Live Präsentation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93054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 Verbindung mit Pfeil 5"/>
          <p:cNvCxnSpPr/>
          <p:nvPr/>
        </p:nvCxnSpPr>
        <p:spPr>
          <a:xfrm>
            <a:off x="395536" y="5733256"/>
            <a:ext cx="79928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/>
          <p:cNvSpPr/>
          <p:nvPr/>
        </p:nvSpPr>
        <p:spPr>
          <a:xfrm>
            <a:off x="1691680" y="566124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1115616" y="5949280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02.01.2018</a:t>
            </a:r>
            <a:endParaRPr lang="de-DE" dirty="0"/>
          </a:p>
        </p:txBody>
      </p:sp>
      <p:graphicFrame>
        <p:nvGraphicFramePr>
          <p:cNvPr id="2" name="Objekt 1"/>
          <p:cNvGraphicFramePr>
            <a:graphicFrameLocks noChangeAspect="1"/>
          </p:cNvGraphicFramePr>
          <p:nvPr>
            <p:extLst/>
          </p:nvPr>
        </p:nvGraphicFramePr>
        <p:xfrm>
          <a:off x="827248" y="332656"/>
          <a:ext cx="7128792" cy="50375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Acrobat Document" r:id="rId3" imgW="8019763" imgH="5667239" progId="AcroExch.Document.DC">
                  <p:embed/>
                </p:oleObj>
              </mc:Choice>
              <mc:Fallback>
                <p:oleObj name="Acrobat Document" r:id="rId3" imgW="8019763" imgH="5667239" progId="AcroExch.Document.DC">
                  <p:embed/>
                  <p:pic>
                    <p:nvPicPr>
                      <p:cNvPr id="2" name="Objek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7248" y="332656"/>
                        <a:ext cx="7128792" cy="50375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63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 Verbindung mit Pfeil 5"/>
          <p:cNvCxnSpPr/>
          <p:nvPr/>
        </p:nvCxnSpPr>
        <p:spPr>
          <a:xfrm>
            <a:off x="395536" y="5733256"/>
            <a:ext cx="79928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/>
          <p:cNvSpPr/>
          <p:nvPr/>
        </p:nvSpPr>
        <p:spPr>
          <a:xfrm>
            <a:off x="2123728" y="566124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1547664" y="5949280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07.01.2018</a:t>
            </a:r>
            <a:endParaRPr lang="de-DE" dirty="0"/>
          </a:p>
        </p:txBody>
      </p:sp>
      <p:pic>
        <p:nvPicPr>
          <p:cNvPr id="3074" name="Picture 2" descr="C:\Users\Julia\Desktop\Bilder für Zeitstrahl\2018-01-07 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88640"/>
            <a:ext cx="6120680" cy="522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91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 Verbindung mit Pfeil 5"/>
          <p:cNvCxnSpPr/>
          <p:nvPr/>
        </p:nvCxnSpPr>
        <p:spPr>
          <a:xfrm>
            <a:off x="395536" y="5733256"/>
            <a:ext cx="79928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/>
          <p:cNvSpPr/>
          <p:nvPr/>
        </p:nvSpPr>
        <p:spPr>
          <a:xfrm>
            <a:off x="2490691" y="5661457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1914626" y="5960976"/>
            <a:ext cx="1433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16.01.2018</a:t>
            </a:r>
            <a:endParaRPr lang="de-DE" dirty="0"/>
          </a:p>
        </p:txBody>
      </p:sp>
      <p:pic>
        <p:nvPicPr>
          <p:cNvPr id="6146" name="Picture 2" descr="C:\Users\Julia\Desktop\Bilder für Zeitstrahl\2018-01-1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5" r="23533"/>
          <a:stretch/>
        </p:blipFill>
        <p:spPr bwMode="auto">
          <a:xfrm rot="5400000">
            <a:off x="1574678" y="436832"/>
            <a:ext cx="5634603" cy="488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20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 Verbindung mit Pfeil 5"/>
          <p:cNvCxnSpPr/>
          <p:nvPr/>
        </p:nvCxnSpPr>
        <p:spPr>
          <a:xfrm>
            <a:off x="395536" y="5733256"/>
            <a:ext cx="79928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/>
          <p:cNvSpPr/>
          <p:nvPr/>
        </p:nvSpPr>
        <p:spPr>
          <a:xfrm>
            <a:off x="3995936" y="5661693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3419872" y="5960976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05.03.2018</a:t>
            </a:r>
            <a:endParaRPr lang="de-DE" dirty="0"/>
          </a:p>
        </p:txBody>
      </p:sp>
      <p:pic>
        <p:nvPicPr>
          <p:cNvPr id="7170" name="Picture 2" descr="C:\Users\Julia\Desktop\Bilder für Zeitstrahl\2018-03-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06" y="332656"/>
            <a:ext cx="6732748" cy="504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67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 Verbindung mit Pfeil 5"/>
          <p:cNvCxnSpPr/>
          <p:nvPr/>
        </p:nvCxnSpPr>
        <p:spPr>
          <a:xfrm>
            <a:off x="395536" y="5733256"/>
            <a:ext cx="79928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/>
          <p:cNvSpPr/>
          <p:nvPr/>
        </p:nvSpPr>
        <p:spPr>
          <a:xfrm>
            <a:off x="4932040" y="566124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4355976" y="602128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2</a:t>
            </a:r>
            <a:r>
              <a:rPr lang="de-DE" dirty="0"/>
              <a:t>8</a:t>
            </a:r>
            <a:r>
              <a:rPr lang="de-DE" dirty="0" smtClean="0"/>
              <a:t>.03.2018</a:t>
            </a:r>
            <a:endParaRPr lang="de-DE" dirty="0"/>
          </a:p>
        </p:txBody>
      </p:sp>
      <p:pic>
        <p:nvPicPr>
          <p:cNvPr id="8194" name="Picture 2" descr="C:\Users\Julia\Desktop\Bilder für Zeitstrahl\2018-03-28 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07" y="476672"/>
            <a:ext cx="6720746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14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 Verbindung mit Pfeil 5"/>
          <p:cNvCxnSpPr/>
          <p:nvPr/>
        </p:nvCxnSpPr>
        <p:spPr>
          <a:xfrm>
            <a:off x="395536" y="5733256"/>
            <a:ext cx="79928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/>
          <p:cNvSpPr/>
          <p:nvPr/>
        </p:nvSpPr>
        <p:spPr>
          <a:xfrm>
            <a:off x="5868144" y="566124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5292080" y="602128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04.04.2018</a:t>
            </a:r>
            <a:endParaRPr lang="de-DE" dirty="0"/>
          </a:p>
        </p:txBody>
      </p:sp>
      <p:graphicFrame>
        <p:nvGraphicFramePr>
          <p:cNvPr id="2" name="Objekt 1"/>
          <p:cNvGraphicFramePr>
            <a:graphicFrameLocks noChangeAspect="1"/>
          </p:cNvGraphicFramePr>
          <p:nvPr>
            <p:extLst/>
          </p:nvPr>
        </p:nvGraphicFramePr>
        <p:xfrm>
          <a:off x="575347" y="260648"/>
          <a:ext cx="7633265" cy="5266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Acrobat Document" r:id="rId3" imgW="8572385" imgH="5915025" progId="AcroExch.Document.DC">
                  <p:embed/>
                </p:oleObj>
              </mc:Choice>
              <mc:Fallback>
                <p:oleObj name="Acrobat Document" r:id="rId3" imgW="8572385" imgH="5915025" progId="AcroExch.Document.DC">
                  <p:embed/>
                  <p:pic>
                    <p:nvPicPr>
                      <p:cNvPr id="2" name="Objek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5347" y="260648"/>
                        <a:ext cx="7633265" cy="52669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385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 Verbindung mit Pfeil 5"/>
          <p:cNvCxnSpPr/>
          <p:nvPr/>
        </p:nvCxnSpPr>
        <p:spPr>
          <a:xfrm>
            <a:off x="395536" y="5733256"/>
            <a:ext cx="79928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/>
          <p:cNvSpPr/>
          <p:nvPr/>
        </p:nvSpPr>
        <p:spPr>
          <a:xfrm>
            <a:off x="6572744" y="566124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5996680" y="6021288"/>
            <a:ext cx="13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01.05.2018</a:t>
            </a:r>
            <a:endParaRPr lang="de-DE" dirty="0"/>
          </a:p>
        </p:txBody>
      </p:sp>
      <p:pic>
        <p:nvPicPr>
          <p:cNvPr id="9218" name="Picture 2" descr="C:\Users\Julia\Desktop\Bilder für Zeitstrahl\2018-05-01 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880" y="260648"/>
            <a:ext cx="6840200" cy="513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70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 Verbindung mit Pfeil 5"/>
          <p:cNvCxnSpPr/>
          <p:nvPr/>
        </p:nvCxnSpPr>
        <p:spPr>
          <a:xfrm>
            <a:off x="395536" y="5733256"/>
            <a:ext cx="79928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/>
          <p:cNvSpPr/>
          <p:nvPr/>
        </p:nvSpPr>
        <p:spPr>
          <a:xfrm>
            <a:off x="7452320" y="566124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6876256" y="603881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16.06.2018</a:t>
            </a:r>
            <a:endParaRPr lang="de-DE" dirty="0"/>
          </a:p>
        </p:txBody>
      </p:sp>
      <p:pic>
        <p:nvPicPr>
          <p:cNvPr id="10242" name="Picture 2" descr="C:\Users\Julia\Desktop\Bilder für Zeitstrahl\2018-06-16 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06" y="116632"/>
            <a:ext cx="7063745" cy="529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00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Aktuelle Problemzonen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Stromversorgung</a:t>
            </a:r>
          </a:p>
          <a:p>
            <a:r>
              <a:rPr lang="de-DE" dirty="0" smtClean="0"/>
              <a:t>Finanzierung</a:t>
            </a:r>
          </a:p>
          <a:p>
            <a:r>
              <a:rPr lang="de-DE" dirty="0" smtClean="0"/>
              <a:t>Mikrowellenkommunikation</a:t>
            </a:r>
          </a:p>
          <a:p>
            <a:r>
              <a:rPr lang="de-DE" dirty="0"/>
              <a:t>Motorstärke</a:t>
            </a:r>
            <a:endParaRPr lang="de-DE" dirty="0" smtClean="0"/>
          </a:p>
          <a:p>
            <a:r>
              <a:rPr lang="de-DE" dirty="0" smtClean="0"/>
              <a:t>Basisstation</a:t>
            </a:r>
          </a:p>
          <a:p>
            <a:pPr marL="0" indent="0">
              <a:buNone/>
            </a:pPr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168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Finanzierung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11560" y="2060576"/>
            <a:ext cx="3514253" cy="4195763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Einnahmen</a:t>
            </a:r>
          </a:p>
          <a:p>
            <a:r>
              <a:rPr lang="de-DE" dirty="0" smtClean="0"/>
              <a:t>Crowdfunding (30€)</a:t>
            </a:r>
          </a:p>
          <a:p>
            <a:r>
              <a:rPr lang="de-DE" dirty="0" smtClean="0"/>
              <a:t>Privatspenden (250€)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Ausgaben</a:t>
            </a:r>
          </a:p>
          <a:p>
            <a:r>
              <a:rPr lang="de-DE" dirty="0" smtClean="0"/>
              <a:t>Hardware bisher (655€)</a:t>
            </a:r>
          </a:p>
          <a:p>
            <a:pPr marL="0" indent="0">
              <a:buNone/>
            </a:pPr>
            <a:r>
              <a:rPr lang="de-DE" dirty="0" smtClean="0"/>
              <a:t>Potentiell:</a:t>
            </a:r>
          </a:p>
          <a:p>
            <a:r>
              <a:rPr lang="de-DE" dirty="0" smtClean="0"/>
              <a:t>Motoren (ca. 150€)</a:t>
            </a:r>
          </a:p>
          <a:p>
            <a:r>
              <a:rPr lang="de-DE" dirty="0" smtClean="0"/>
              <a:t>Basisstation (ca. 50€)</a:t>
            </a:r>
          </a:p>
          <a:p>
            <a:r>
              <a:rPr lang="de-DE" dirty="0" smtClean="0"/>
              <a:t>+X (ca. 100€)</a:t>
            </a:r>
          </a:p>
        </p:txBody>
      </p:sp>
    </p:spTree>
    <p:extLst>
      <p:ext uri="{BB962C8B-B14F-4D97-AF65-F5344CB8AC3E}">
        <p14:creationId xmlns:p14="http://schemas.microsoft.com/office/powerpoint/2010/main" val="191702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11. Klasse</a:t>
            </a:r>
            <a:r>
              <a:rPr lang="de-DE" dirty="0"/>
              <a:t> </a:t>
            </a:r>
            <a:r>
              <a:rPr lang="de-DE" dirty="0" smtClean="0"/>
              <a:t>(17 Jahre)</a:t>
            </a:r>
          </a:p>
          <a:p>
            <a:r>
              <a:rPr lang="de-DE" dirty="0" smtClean="0"/>
              <a:t>Ammersee-Gymnasium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275" y="3019592"/>
            <a:ext cx="4536504" cy="340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9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Hintergrund</a:t>
            </a:r>
          </a:p>
        </p:txBody>
      </p:sp>
      <p:pic>
        <p:nvPicPr>
          <p:cNvPr id="1027" name="Picture 3" descr="C:\Users\Julia\Documents\Präsentation\chart_201706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853248"/>
            <a:ext cx="6120680" cy="443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827584" y="1052736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Aktuelles Problem</a:t>
            </a:r>
            <a:r>
              <a:rPr lang="de-DE" sz="2000" dirty="0"/>
              <a:t>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284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Ziel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Flugobjekt</a:t>
            </a:r>
          </a:p>
          <a:p>
            <a:r>
              <a:rPr lang="de-DE" dirty="0" smtClean="0"/>
              <a:t>Findet automatisiert Blumenmodelle</a:t>
            </a:r>
          </a:p>
          <a:p>
            <a:r>
              <a:rPr lang="de-DE" dirty="0" smtClean="0"/>
              <a:t>Fliegt autonom an die vermutete </a:t>
            </a:r>
            <a:r>
              <a:rPr lang="de-DE" dirty="0" err="1" smtClean="0"/>
              <a:t>Positon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96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Funktionsweise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Hard- und Software der Drohne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364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Hardware Aufbau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853248"/>
            <a:ext cx="7690154" cy="379640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916832"/>
            <a:ext cx="1080120" cy="94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0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Stromversorgung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72816"/>
            <a:ext cx="8352928" cy="400118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2227716"/>
            <a:ext cx="1080120" cy="94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13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Flugsteuerung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84784"/>
            <a:ext cx="7975722" cy="504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93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tint val="100000"/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186</Words>
  <Application>Microsoft Office PowerPoint</Application>
  <PresentationFormat>Bildschirmpräsentation (4:3)</PresentationFormat>
  <Paragraphs>74</Paragraphs>
  <Slides>29</Slides>
  <Notes>2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5" baseType="lpstr">
      <vt:lpstr>Arial</vt:lpstr>
      <vt:lpstr>Calibri</vt:lpstr>
      <vt:lpstr>Century Gothic</vt:lpstr>
      <vt:lpstr>Wingdings 3</vt:lpstr>
      <vt:lpstr>Ion</vt:lpstr>
      <vt:lpstr>Acrobat Document</vt:lpstr>
      <vt:lpstr>Bienendrohne</vt:lpstr>
      <vt:lpstr>Gliederung </vt:lpstr>
      <vt:lpstr>Vorstellung</vt:lpstr>
      <vt:lpstr>Hintergrund</vt:lpstr>
      <vt:lpstr>Ziel</vt:lpstr>
      <vt:lpstr>Funktionsweise</vt:lpstr>
      <vt:lpstr>Hardware Aufbau</vt:lpstr>
      <vt:lpstr>Stromversorgung</vt:lpstr>
      <vt:lpstr>Flugsteuerung</vt:lpstr>
      <vt:lpstr>Lagensteuerung</vt:lpstr>
      <vt:lpstr>Basisstation</vt:lpstr>
      <vt:lpstr>Software </vt:lpstr>
      <vt:lpstr>Lagensteuerung</vt:lpstr>
      <vt:lpstr>Flugsteuerung</vt:lpstr>
      <vt:lpstr>Basisstation</vt:lpstr>
      <vt:lpstr>Bildergalerie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Aktuelle Problemzonen</vt:lpstr>
      <vt:lpstr>Finanzierung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Bienendrohne</dc:title>
  <dc:creator>Julian Fürholzer</dc:creator>
  <cp:lastModifiedBy>tim.koehler.net@gmail.com</cp:lastModifiedBy>
  <cp:revision>27</cp:revision>
  <dcterms:created xsi:type="dcterms:W3CDTF">2018-06-05T13:29:57Z</dcterms:created>
  <dcterms:modified xsi:type="dcterms:W3CDTF">2018-06-27T01:04:45Z</dcterms:modified>
</cp:coreProperties>
</file>